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58" d="100"/>
          <a:sy n="58" d="100"/>
        </p:scale>
        <p:origin x="1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DB6272F8-4886-4D2E-BE9A-57F471177F06}"/>
    <pc:docChg chg="modSld">
      <pc:chgData name="William Roosa" userId="b17c6545b7781650" providerId="LiveId" clId="{DB6272F8-4886-4D2E-BE9A-57F471177F06}" dt="2024-10-28T14:30:01.343" v="0" actId="14100"/>
      <pc:docMkLst>
        <pc:docMk/>
      </pc:docMkLst>
      <pc:sldChg chg="modSp mod">
        <pc:chgData name="William Roosa" userId="b17c6545b7781650" providerId="LiveId" clId="{DB6272F8-4886-4D2E-BE9A-57F471177F06}" dt="2024-10-28T14:30:01.343" v="0" actId="14100"/>
        <pc:sldMkLst>
          <pc:docMk/>
          <pc:sldMk cId="248693191" sldId="304"/>
        </pc:sldMkLst>
        <pc:picChg chg="mod">
          <ac:chgData name="William Roosa" userId="b17c6545b7781650" providerId="LiveId" clId="{DB6272F8-4886-4D2E-BE9A-57F471177F06}" dt="2024-10-28T14:30:01.343" v="0" actId="14100"/>
          <ac:picMkLst>
            <pc:docMk/>
            <pc:sldMk cId="248693191" sldId="304"/>
            <ac:picMk id="3" creationId="{4951C7ED-4096-D53E-F259-11C69E425445}"/>
          </ac:picMkLst>
        </pc:picChg>
      </pc:sldChg>
    </pc:docChg>
  </pc:docChgLst>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docChgLst>
    <pc:chgData name="William Roosa" userId="b17c6545b7781650" providerId="LiveId" clId="{D212EED9-4FA5-4826-B361-787BCDBE2983}"/>
    <pc:docChg chg="modSld">
      <pc:chgData name="William Roosa" userId="b17c6545b7781650" providerId="LiveId" clId="{D212EED9-4FA5-4826-B361-787BCDBE2983}" dt="2024-10-25T20:27:52.444" v="0" actId="21"/>
      <pc:docMkLst>
        <pc:docMk/>
      </pc:docMkLst>
      <pc:sldChg chg="modSp mod">
        <pc:chgData name="William Roosa" userId="b17c6545b7781650" providerId="LiveId" clId="{D212EED9-4FA5-4826-B361-787BCDBE2983}" dt="2024-10-25T20:27:52.444" v="0" actId="21"/>
        <pc:sldMkLst>
          <pc:docMk/>
          <pc:sldMk cId="3157331751" sldId="303"/>
        </pc:sldMkLst>
        <pc:spChg chg="mod">
          <ac:chgData name="William Roosa" userId="b17c6545b7781650" providerId="LiveId" clId="{D212EED9-4FA5-4826-B361-787BCDBE2983}" dt="2024-10-25T20:27:52.444" v="0" actId="21"/>
          <ac:spMkLst>
            <pc:docMk/>
            <pc:sldMk cId="3157331751" sldId="303"/>
            <ac:spMk id="5" creationId="{01C0BC69-7C42-D9DA-D713-E10809901A8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10/28/2024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10/28/2024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22148" y="2604793"/>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3210886"/>
            <a:ext cx="8686800" cy="2308324"/>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5749600"/>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2960</TotalTime>
  <Words>6120</Words>
  <Application>Microsoft Office PowerPoint</Application>
  <PresentationFormat>Custom</PresentationFormat>
  <Paragraphs>714</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2024-08-21T00:42:40Z</dcterms:created>
  <dcterms:modified xsi:type="dcterms:W3CDTF">2024-10-28T14:30:11Z</dcterms:modified>
</cp:coreProperties>
</file>